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ine Harkink" userId="a78267ac-fc2d-485f-a832-6b81cd17b586" providerId="ADAL" clId="{8FEEB58E-0A42-472B-9F85-A82334C636D9}"/>
    <pc:docChg chg="custSel modSld">
      <pc:chgData name="Corine Harkink" userId="a78267ac-fc2d-485f-a832-6b81cd17b586" providerId="ADAL" clId="{8FEEB58E-0A42-472B-9F85-A82334C636D9}" dt="2022-12-06T15:36:54.784" v="54" actId="20577"/>
      <pc:docMkLst>
        <pc:docMk/>
      </pc:docMkLst>
      <pc:sldChg chg="modSp">
        <pc:chgData name="Corine Harkink" userId="a78267ac-fc2d-485f-a832-6b81cd17b586" providerId="ADAL" clId="{8FEEB58E-0A42-472B-9F85-A82334C636D9}" dt="2022-12-06T15:36:48.500" v="42" actId="20577"/>
        <pc:sldMkLst>
          <pc:docMk/>
          <pc:sldMk cId="658916699" sldId="266"/>
        </pc:sldMkLst>
        <pc:spChg chg="mod">
          <ac:chgData name="Corine Harkink" userId="a78267ac-fc2d-485f-a832-6b81cd17b586" providerId="ADAL" clId="{8FEEB58E-0A42-472B-9F85-A82334C636D9}" dt="2022-12-06T15:36:48.500" v="42" actId="20577"/>
          <ac:spMkLst>
            <pc:docMk/>
            <pc:sldMk cId="658916699" sldId="266"/>
            <ac:spMk id="3" creationId="{62F6FA9A-2D15-490A-A047-2DDF4A193792}"/>
          </ac:spMkLst>
        </pc:spChg>
      </pc:sldChg>
      <pc:sldChg chg="modSp">
        <pc:chgData name="Corine Harkink" userId="a78267ac-fc2d-485f-a832-6b81cd17b586" providerId="ADAL" clId="{8FEEB58E-0A42-472B-9F85-A82334C636D9}" dt="2022-12-06T15:36:54.784" v="54" actId="20577"/>
        <pc:sldMkLst>
          <pc:docMk/>
          <pc:sldMk cId="1885664679" sldId="267"/>
        </pc:sldMkLst>
        <pc:spChg chg="mod">
          <ac:chgData name="Corine Harkink" userId="a78267ac-fc2d-485f-a832-6b81cd17b586" providerId="ADAL" clId="{8FEEB58E-0A42-472B-9F85-A82334C636D9}" dt="2022-12-06T15:36:54.784" v="54" actId="20577"/>
          <ac:spMkLst>
            <pc:docMk/>
            <pc:sldMk cId="1885664679" sldId="267"/>
            <ac:spMk id="2" creationId="{53EE06BD-9C34-4A43-BFE8-E46B8852657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A2B304-73B2-4B17-B9A5-8D8CEA7DCF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Voorplanting blok 2.08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38CA076-636E-442C-921D-B2A5AC0368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5	De dracht</a:t>
            </a:r>
          </a:p>
        </p:txBody>
      </p:sp>
    </p:spTree>
    <p:extLst>
      <p:ext uri="{BB962C8B-B14F-4D97-AF65-F5344CB8AC3E}">
        <p14:creationId xmlns:p14="http://schemas.microsoft.com/office/powerpoint/2010/main" val="3608000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E4AEA4-CA02-47CB-9805-EEDD0631F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84F79F-83CC-454E-887C-AC7C4F3573A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Zoek op</a:t>
            </a:r>
          </a:p>
          <a:p>
            <a:r>
              <a:rPr lang="nl-NL" dirty="0"/>
              <a:t>Gedrag vlak voor de bevalling van </a:t>
            </a:r>
          </a:p>
          <a:p>
            <a:pPr lvl="1"/>
            <a:r>
              <a:rPr lang="nl-NL" dirty="0"/>
              <a:t>De hond</a:t>
            </a:r>
          </a:p>
          <a:p>
            <a:pPr lvl="1"/>
            <a:r>
              <a:rPr lang="nl-NL" dirty="0"/>
              <a:t>De kat</a:t>
            </a:r>
          </a:p>
          <a:p>
            <a:pPr lvl="1"/>
            <a:r>
              <a:rPr lang="nl-NL" dirty="0"/>
              <a:t>Konijn</a:t>
            </a:r>
          </a:p>
          <a:p>
            <a:pPr lvl="1"/>
            <a:r>
              <a:rPr lang="nl-NL" dirty="0"/>
              <a:t>Varken</a:t>
            </a:r>
          </a:p>
          <a:p>
            <a:pPr lvl="1"/>
            <a:r>
              <a:rPr lang="nl-NL" dirty="0"/>
              <a:t>Schaap</a:t>
            </a:r>
          </a:p>
          <a:p>
            <a:pPr lvl="1"/>
            <a:r>
              <a:rPr lang="nl-NL" dirty="0"/>
              <a:t>geit</a:t>
            </a:r>
          </a:p>
        </p:txBody>
      </p:sp>
    </p:spTree>
    <p:extLst>
      <p:ext uri="{BB962C8B-B14F-4D97-AF65-F5344CB8AC3E}">
        <p14:creationId xmlns:p14="http://schemas.microsoft.com/office/powerpoint/2010/main" val="2367341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B72664-E4BD-4A9F-8E48-29CF0078D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F6FA9A-2D15-490A-A047-2DDF4A19379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Voor een groep ooien (40)ga je een overzicht maken. Je gaat in een </a:t>
            </a:r>
            <a:r>
              <a:rPr lang="nl-NL" dirty="0" err="1"/>
              <a:t>excelbestand</a:t>
            </a:r>
            <a:r>
              <a:rPr lang="nl-NL" dirty="0"/>
              <a:t> een overzicht maken. Hierin komen de volgende onderdelen te staan:</a:t>
            </a:r>
          </a:p>
          <a:p>
            <a:pPr lvl="1"/>
            <a:r>
              <a:rPr lang="nl-NL" dirty="0"/>
              <a:t>Identificatie van het vrouwelijk dier</a:t>
            </a:r>
          </a:p>
          <a:p>
            <a:pPr lvl="1"/>
            <a:r>
              <a:rPr lang="nl-NL" dirty="0"/>
              <a:t>Hoe en wanneer wordt mannelijke dier erbij gedaan. </a:t>
            </a:r>
          </a:p>
          <a:p>
            <a:pPr lvl="1"/>
            <a:r>
              <a:rPr lang="nl-NL" dirty="0"/>
              <a:t>Kleur </a:t>
            </a:r>
            <a:r>
              <a:rPr lang="nl-NL" dirty="0" err="1"/>
              <a:t>dekblok</a:t>
            </a:r>
            <a:endParaRPr lang="nl-NL" dirty="0"/>
          </a:p>
          <a:p>
            <a:pPr lvl="1"/>
            <a:r>
              <a:rPr lang="nl-NL" dirty="0"/>
              <a:t>Hoe en wanneer controle dracht</a:t>
            </a:r>
          </a:p>
          <a:p>
            <a:pPr lvl="1"/>
            <a:r>
              <a:rPr lang="nl-NL" dirty="0"/>
              <a:t>Wanneer </a:t>
            </a:r>
            <a:r>
              <a:rPr lang="nl-NL" dirty="0" err="1"/>
              <a:t>aflammeren</a:t>
            </a:r>
            <a:endParaRPr lang="nl-NL" dirty="0"/>
          </a:p>
          <a:p>
            <a:pPr lvl="1"/>
            <a:r>
              <a:rPr lang="nl-NL" dirty="0"/>
              <a:t>Wanneer verhuizen naar de kraamstal </a:t>
            </a:r>
          </a:p>
          <a:p>
            <a:pPr lvl="1"/>
            <a:r>
              <a:rPr lang="nl-NL" dirty="0"/>
              <a:t>Denk aan ooien die niet bevrucht zijn eerste keer. (gebruik hiervoor 5 ooien)</a:t>
            </a:r>
          </a:p>
        </p:txBody>
      </p:sp>
    </p:spTree>
    <p:extLst>
      <p:ext uri="{BB962C8B-B14F-4D97-AF65-F5344CB8AC3E}">
        <p14:creationId xmlns:p14="http://schemas.microsoft.com/office/powerpoint/2010/main" val="658916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EE06BD-9C34-4A43-BFE8-E46B88526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Inrichten van </a:t>
            </a:r>
            <a:r>
              <a:rPr lang="nl-NL"/>
              <a:t>de kraamstal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875744-E076-49D7-B9DD-4FBB3514127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Als je het overzicht hebt gemaakt ga je informatie opzoeken over het inrichten van een kraamstal. </a:t>
            </a:r>
          </a:p>
          <a:p>
            <a:endParaRPr lang="nl-NL" dirty="0"/>
          </a:p>
          <a:p>
            <a:r>
              <a:rPr lang="nl-NL" dirty="0"/>
              <a:t>Zet dit bij in je andere opdracht. Bewaar dit voor de volgende les. </a:t>
            </a:r>
          </a:p>
          <a:p>
            <a:r>
              <a:rPr lang="nl-NL" dirty="0"/>
              <a:t>Ben je klaar dan ga je een begrippenlijst maken. Vraag of de docent deze door mailt. </a:t>
            </a:r>
          </a:p>
          <a:p>
            <a:r>
              <a:rPr lang="nl-NL" dirty="0"/>
              <a:t>Ben je daar ook mee klaar, ga je een stageplek regelen voor </a:t>
            </a:r>
            <a:r>
              <a:rPr lang="nl-NL"/>
              <a:t>de voortplantingsstage.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5664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D1862C-4E65-4BD5-940B-4E9FB346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Vorige weken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D81456-F833-4111-8019-A500473D2EA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Onderdelen en functies van geslachtsorganen</a:t>
            </a:r>
          </a:p>
          <a:p>
            <a:r>
              <a:rPr lang="nl-NL" dirty="0"/>
              <a:t>Waar vind bevruchting plaatst </a:t>
            </a:r>
          </a:p>
          <a:p>
            <a:r>
              <a:rPr lang="nl-NL" dirty="0"/>
              <a:t>Functie van de hormonen</a:t>
            </a:r>
          </a:p>
          <a:p>
            <a:r>
              <a:rPr lang="nl-NL" dirty="0"/>
              <a:t>Dekking en specifieke kenmerken</a:t>
            </a:r>
          </a:p>
          <a:p>
            <a:r>
              <a:rPr lang="nl-NL" dirty="0"/>
              <a:t>Embryonale ontwikkeling</a:t>
            </a:r>
          </a:p>
        </p:txBody>
      </p:sp>
    </p:spTree>
    <p:extLst>
      <p:ext uri="{BB962C8B-B14F-4D97-AF65-F5344CB8AC3E}">
        <p14:creationId xmlns:p14="http://schemas.microsoft.com/office/powerpoint/2010/main" val="4185100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EF9330-B932-4490-8E06-358973ECC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63C8BA-7A73-4250-84F1-14B379886D6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Dracht</a:t>
            </a:r>
          </a:p>
          <a:p>
            <a:r>
              <a:rPr lang="nl-NL" dirty="0"/>
              <a:t>Opdrachten tussendoor en theorie</a:t>
            </a:r>
          </a:p>
          <a:p>
            <a:r>
              <a:rPr lang="nl-NL" dirty="0"/>
              <a:t>Stageplek </a:t>
            </a:r>
          </a:p>
        </p:txBody>
      </p:sp>
    </p:spTree>
    <p:extLst>
      <p:ext uri="{BB962C8B-B14F-4D97-AF65-F5344CB8AC3E}">
        <p14:creationId xmlns:p14="http://schemas.microsoft.com/office/powerpoint/2010/main" val="10730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24740C-DDB6-45B9-A95E-82BC75278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Theorie 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13F2DA-25AF-4DD6-A364-63EDE30904E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Er heeft een dekking plaatsgevonden. En nu?</a:t>
            </a:r>
          </a:p>
          <a:p>
            <a:r>
              <a:rPr lang="nl-NL" dirty="0"/>
              <a:t>Waar moet je rekening mee houden?</a:t>
            </a:r>
          </a:p>
          <a:p>
            <a:pPr lvl="1"/>
            <a:r>
              <a:rPr lang="nl-NL" dirty="0"/>
              <a:t>Verzorging van moederdier</a:t>
            </a:r>
          </a:p>
          <a:p>
            <a:pPr lvl="1"/>
            <a:r>
              <a:rPr lang="nl-NL" dirty="0"/>
              <a:t>Verzorging van de omgeving</a:t>
            </a:r>
          </a:p>
          <a:p>
            <a:pPr lvl="1"/>
            <a:r>
              <a:rPr lang="nl-NL" dirty="0"/>
              <a:t>Gedrag van moederdier</a:t>
            </a:r>
          </a:p>
          <a:p>
            <a:pPr lvl="1"/>
            <a:r>
              <a:rPr lang="nl-NL" dirty="0"/>
              <a:t>Voeding van moederdier. 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584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7E0397-6CCE-470F-8EA3-7199739F3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dracht vaststellen?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6DCBE6-9CDD-4F6A-A249-50573DB227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Bij zoogdieren kunnen we op verschillende manieren de dracht vaststellen</a:t>
            </a:r>
          </a:p>
          <a:p>
            <a:r>
              <a:rPr lang="nl-NL" dirty="0"/>
              <a:t>Hond/kat</a:t>
            </a:r>
          </a:p>
          <a:p>
            <a:pPr lvl="1"/>
            <a:r>
              <a:rPr lang="nl-NL" dirty="0"/>
              <a:t>Scannen (inwendig of uitwendig)</a:t>
            </a:r>
          </a:p>
          <a:p>
            <a:pPr lvl="1"/>
            <a:r>
              <a:rPr lang="nl-NL" dirty="0" err="1"/>
              <a:t>rontgenfoto</a:t>
            </a:r>
            <a:endParaRPr lang="nl-NL" dirty="0"/>
          </a:p>
          <a:p>
            <a:r>
              <a:rPr lang="nl-NL" dirty="0"/>
              <a:t>Konijn</a:t>
            </a:r>
          </a:p>
          <a:p>
            <a:pPr lvl="1"/>
            <a:r>
              <a:rPr lang="nl-NL" dirty="0"/>
              <a:t>Palperen</a:t>
            </a:r>
          </a:p>
          <a:p>
            <a:r>
              <a:rPr lang="nl-NL" dirty="0"/>
              <a:t>Grote dieren (merrie/koe)</a:t>
            </a:r>
          </a:p>
          <a:p>
            <a:pPr lvl="1"/>
            <a:r>
              <a:rPr lang="nl-NL" dirty="0"/>
              <a:t>Inwendige echo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7266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D845C0-B591-4956-8224-37627CA4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Later in de dracht?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AA3B18-BA63-4F6B-9565-69682CA0F9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Wordt aan het dier zichtbaar</a:t>
            </a:r>
          </a:p>
          <a:p>
            <a:pPr lvl="1"/>
            <a:r>
              <a:rPr lang="nl-NL" dirty="0"/>
              <a:t>Meer voeding nodig</a:t>
            </a:r>
          </a:p>
          <a:p>
            <a:pPr lvl="1"/>
            <a:r>
              <a:rPr lang="nl-NL" dirty="0"/>
              <a:t>Dikkere buik (bij herkauwers rechter kant)</a:t>
            </a:r>
          </a:p>
          <a:p>
            <a:pPr lvl="1"/>
            <a:r>
              <a:rPr lang="nl-NL" dirty="0"/>
              <a:t>Wat minder energie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5698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033B28-4F4D-41A8-915E-6A496E88E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Embryonale ontwikkeling zoogdieren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350DF4D6-A919-4394-B725-9C95D8BA6AF5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44" y="1923068"/>
            <a:ext cx="8077271" cy="3924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164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0474B-23FE-4181-864F-D222FC1F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doe jij al verzorger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2D3C6F-3215-44F6-8A36-FF4B46B0C4D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Verzorging</a:t>
            </a:r>
          </a:p>
          <a:p>
            <a:pPr lvl="1" indent="-419100">
              <a:buFont typeface="Wingdings" panose="05000000000000000000" pitchFamily="2" charset="2"/>
              <a:buChar char="ü"/>
            </a:pPr>
            <a:r>
              <a:rPr lang="nl-NL" dirty="0"/>
              <a:t>Algemene conditie</a:t>
            </a:r>
          </a:p>
          <a:p>
            <a:pPr lvl="1" indent="-419100">
              <a:buFont typeface="Wingdings" panose="05000000000000000000" pitchFamily="2" charset="2"/>
              <a:buChar char="ü"/>
            </a:pPr>
            <a:r>
              <a:rPr lang="nl-NL" dirty="0"/>
              <a:t>Regelmatig controleren parasieten</a:t>
            </a:r>
          </a:p>
          <a:p>
            <a:pPr lvl="1" indent="-419100">
              <a:buFont typeface="Wingdings" panose="05000000000000000000" pitchFamily="2" charset="2"/>
              <a:buChar char="ü"/>
            </a:pPr>
            <a:r>
              <a:rPr lang="nl-NL" dirty="0"/>
              <a:t>Goede hygiëne</a:t>
            </a:r>
          </a:p>
          <a:p>
            <a:r>
              <a:rPr lang="nl-NL" dirty="0"/>
              <a:t>Voeding in relatie tot de dracht</a:t>
            </a:r>
          </a:p>
          <a:p>
            <a:pPr lvl="1" indent="-419100">
              <a:buFont typeface="Wingdings" panose="05000000000000000000" pitchFamily="2" charset="2"/>
              <a:buChar char="ü"/>
            </a:pPr>
            <a:r>
              <a:rPr lang="nl-NL" dirty="0"/>
              <a:t>Eerste helft dracht geen extra voeding</a:t>
            </a:r>
          </a:p>
          <a:p>
            <a:pPr lvl="1" indent="-419100">
              <a:buFont typeface="Wingdings" panose="05000000000000000000" pitchFamily="2" charset="2"/>
              <a:buChar char="ü"/>
            </a:pPr>
            <a:r>
              <a:rPr lang="nl-NL" dirty="0"/>
              <a:t>Tweede helft dracht stijgt energiebehoefte</a:t>
            </a:r>
          </a:p>
          <a:p>
            <a:pPr lvl="1" indent="-419100">
              <a:buFont typeface="Wingdings" panose="05000000000000000000" pitchFamily="2" charset="2"/>
              <a:buChar char="ü"/>
            </a:pPr>
            <a:r>
              <a:rPr lang="nl-NL" dirty="0"/>
              <a:t>Rantsoen nauwkeurig afstemmen i.v.m. complicaties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355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6B358-BF98-4AC3-B3B1-4C0C4CA3E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2BBE5F-83F4-484F-A15D-C9D5F00C12B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Geboorteomgeving</a:t>
            </a:r>
          </a:p>
          <a:p>
            <a:pPr lvl="1" indent="-419100">
              <a:buFont typeface="Wingdings" panose="05000000000000000000" pitchFamily="2" charset="2"/>
              <a:buChar char="ü"/>
            </a:pPr>
            <a:r>
              <a:rPr lang="nl-NL" dirty="0"/>
              <a:t>Omgeving waar dier moet werpen</a:t>
            </a:r>
          </a:p>
          <a:p>
            <a:pPr lvl="1" indent="-419100">
              <a:buFont typeface="Wingdings" panose="05000000000000000000" pitchFamily="2" charset="2"/>
              <a:buChar char="ü"/>
            </a:pPr>
            <a:r>
              <a:rPr lang="nl-NL" dirty="0"/>
              <a:t>Kijken naar wilde soortgenoten</a:t>
            </a:r>
          </a:p>
          <a:p>
            <a:pPr lvl="1" indent="-419100">
              <a:buFont typeface="Wingdings" panose="05000000000000000000" pitchFamily="2" charset="2"/>
              <a:buChar char="ü"/>
            </a:pPr>
            <a:r>
              <a:rPr lang="nl-NL" dirty="0"/>
              <a:t>Zorg voor rust en geen plotselinge verstoringen</a:t>
            </a:r>
          </a:p>
          <a:p>
            <a:pPr marL="266700" lvl="1" indent="0">
              <a:buNone/>
            </a:pPr>
            <a:endParaRPr lang="nl-NL" dirty="0"/>
          </a:p>
          <a:p>
            <a:r>
              <a:rPr lang="nl-NL" dirty="0"/>
              <a:t>Inrichten van de geboorteomgeving</a:t>
            </a:r>
          </a:p>
          <a:p>
            <a:pPr lvl="1" indent="-419100">
              <a:buFont typeface="Wingdings" panose="05000000000000000000" pitchFamily="2" charset="2"/>
              <a:buChar char="ü"/>
            </a:pPr>
            <a:r>
              <a:rPr lang="nl-NL" dirty="0"/>
              <a:t>Tijdig ideale werpplek maken</a:t>
            </a:r>
          </a:p>
          <a:p>
            <a:pPr lvl="1" indent="-419100">
              <a:buFont typeface="Wingdings" panose="05000000000000000000" pitchFamily="2" charset="2"/>
              <a:buChar char="ü"/>
            </a:pPr>
            <a:r>
              <a:rPr lang="nl-NL" dirty="0"/>
              <a:t>Rustig, tochtvrij en optimale temperatuur</a:t>
            </a:r>
          </a:p>
          <a:p>
            <a:pPr lvl="1" indent="-419100">
              <a:buFont typeface="Wingdings" panose="05000000000000000000" pitchFamily="2" charset="2"/>
              <a:buChar char="ü"/>
            </a:pPr>
            <a:r>
              <a:rPr lang="nl-NL" dirty="0"/>
              <a:t>Vooraf reinigen en desinfecteren</a:t>
            </a:r>
          </a:p>
          <a:p>
            <a:pPr lvl="1" indent="-419100">
              <a:buFont typeface="Wingdings" panose="05000000000000000000" pitchFamily="2" charset="2"/>
              <a:buChar char="ü"/>
            </a:pPr>
            <a:r>
              <a:rPr lang="nl-NL" dirty="0"/>
              <a:t>Verschillende werpomgevingen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531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793C7D7F3BC946A5F2904ADE47754D" ma:contentTypeVersion="13" ma:contentTypeDescription="Een nieuw document maken." ma:contentTypeScope="" ma:versionID="cdf8280e4522fbe0d91a1e34a1c69600">
  <xsd:schema xmlns:xsd="http://www.w3.org/2001/XMLSchema" xmlns:xs="http://www.w3.org/2001/XMLSchema" xmlns:p="http://schemas.microsoft.com/office/2006/metadata/properties" xmlns:ns3="c2e09757-d42c-4fcd-ae27-c71d4b258210" xmlns:ns4="bfe1b49f-1cd4-47d5-a3dc-4ad9ba0da7af" targetNamespace="http://schemas.microsoft.com/office/2006/metadata/properties" ma:root="true" ma:fieldsID="dacaa48a9419e168a0556b770992c45e" ns3:_="" ns4:_="">
    <xsd:import namespace="c2e09757-d42c-4fcd-ae27-c71d4b258210"/>
    <xsd:import namespace="bfe1b49f-1cd4-47d5-a3dc-4ad9ba0da7a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09757-d42c-4fcd-ae27-c71d4b2582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1b49f-1cd4-47d5-a3dc-4ad9ba0da7a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1502BE-1AA0-4B85-9C24-2DCF8F2FD8EE}">
  <ds:schemaRefs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bfe1b49f-1cd4-47d5-a3dc-4ad9ba0da7af"/>
    <ds:schemaRef ds:uri="http://schemas.microsoft.com/office/2006/documentManagement/types"/>
    <ds:schemaRef ds:uri="http://purl.org/dc/elements/1.1/"/>
    <ds:schemaRef ds:uri="http://www.w3.org/XML/1998/namespace"/>
    <ds:schemaRef ds:uri="c2e09757-d42c-4fcd-ae27-c71d4b258210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56506D0-10A4-488D-80AA-F6B1FC7016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8D3FBC-3232-4FEB-96A2-75CA397C9E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e09757-d42c-4fcd-ae27-c71d4b258210"/>
    <ds:schemaRef ds:uri="bfe1b49f-1cd4-47d5-a3dc-4ad9ba0da7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TM04033925[[fn=Druppel]]</Template>
  <TotalTime>19</TotalTime>
  <Words>369</Words>
  <Application>Microsoft Office PowerPoint</Application>
  <PresentationFormat>Breedbeeld</PresentationFormat>
  <Paragraphs>78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Tw Cen MT</vt:lpstr>
      <vt:lpstr>Wingdings</vt:lpstr>
      <vt:lpstr>Druppel</vt:lpstr>
      <vt:lpstr>Voorplanting blok 2.08</vt:lpstr>
      <vt:lpstr>Vorige weken</vt:lpstr>
      <vt:lpstr>vandaag</vt:lpstr>
      <vt:lpstr>Theorie dracht</vt:lpstr>
      <vt:lpstr>Hoe dracht vaststellen?</vt:lpstr>
      <vt:lpstr>Later in de dracht?</vt:lpstr>
      <vt:lpstr>Embryonale ontwikkeling zoogdieren</vt:lpstr>
      <vt:lpstr>Wat doe jij al verzorger</vt:lpstr>
      <vt:lpstr>PowerPoint-presentatie</vt:lpstr>
      <vt:lpstr>opdracht</vt:lpstr>
      <vt:lpstr>Opdracht </vt:lpstr>
      <vt:lpstr>Inrichten van de kraamstal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Voorplanting blok 2.08</dc:title>
  <dc:creator>Corine Harkink</dc:creator>
  <cp:lastModifiedBy>Corine Harkink</cp:lastModifiedBy>
  <cp:revision>5</cp:revision>
  <dcterms:created xsi:type="dcterms:W3CDTF">2022-12-06T15:16:36Z</dcterms:created>
  <dcterms:modified xsi:type="dcterms:W3CDTF">2022-12-06T15:36:57Z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0x01010079793C7D7F3BC946A5F2904ADE47754D</vt:lpwstr>
  </property>
</Properties>
</file>